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BF545-3010-E557-5DD7-5B5019EE45A7}" v="110" dt="2023-11-25T19:17:25.687"/>
    <p1510:client id="{C7095987-CD1B-4055-B250-1643FB1BC310}" v="468" dt="2023-11-25T18:44:08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THOMAS SALES CONCEIÇÃO ." userId="S::thiago.conceicao@sptech.school::ce8013ec-39ca-4ee9-80b1-dbb91822371b" providerId="AD" clId="Web-{C7095987-CD1B-4055-B250-1643FB1BC310}"/>
    <pc:docChg chg="addSld delSld modSld sldOrd addMainMaster delMainMaster">
      <pc:chgData name="THIAGO THOMAS SALES CONCEIÇÃO ." userId="S::thiago.conceicao@sptech.school::ce8013ec-39ca-4ee9-80b1-dbb91822371b" providerId="AD" clId="Web-{C7095987-CD1B-4055-B250-1643FB1BC310}" dt="2023-11-25T18:44:07.942" v="470" actId="20577"/>
      <pc:docMkLst>
        <pc:docMk/>
      </pc:docMkLst>
      <pc:sldChg chg="addSp modSp mod ord setBg modClrScheme chgLayout">
        <pc:chgData name="THIAGO THOMAS SALES CONCEIÇÃO ." userId="S::thiago.conceicao@sptech.school::ce8013ec-39ca-4ee9-80b1-dbb91822371b" providerId="AD" clId="Web-{C7095987-CD1B-4055-B250-1643FB1BC310}" dt="2023-11-25T18:36:21.978" v="337"/>
        <pc:sldMkLst>
          <pc:docMk/>
          <pc:sldMk cId="2210866551" sldId="256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21:32.373" v="31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22:14.483" v="53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9" creationId="{729F2144-48B7-4730-955E-365ECED3ABE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1" creationId="{E765FF50-D2F9-4A4F-86ED-F101E172BA93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3" creationId="{04D834C7-8223-43DA-AA30-E15A1BC7BB4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5" creationId="{B62DE6C5-8EB8-4E41-B0FF-93563AA4C56C}"/>
          </ac:spMkLst>
        </pc:spChg>
        <pc:picChg chg="add">
          <ac:chgData name="THIAGO THOMAS SALES CONCEIÇÃO ." userId="S::thiago.conceicao@sptech.school::ce8013ec-39ca-4ee9-80b1-dbb91822371b" providerId="AD" clId="Web-{C7095987-CD1B-4055-B250-1643FB1BC310}" dt="2023-11-25T18:19:51.121" v="15"/>
          <ac:picMkLst>
            <pc:docMk/>
            <pc:sldMk cId="2210866551" sldId="256"/>
            <ac:picMk id="4" creationId="{AFDAB44F-92D7-ACB7-F89F-C77D85DA63FA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23:40.673" v="61" actId="1076"/>
          <ac:picMkLst>
            <pc:docMk/>
            <pc:sldMk cId="2210866551" sldId="256"/>
            <ac:picMk id="5" creationId="{A4691A52-2488-5546-9891-26291AFC2A78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31:42.096" v="294" actId="1076"/>
          <ac:picMkLst>
            <pc:docMk/>
            <pc:sldMk cId="2210866551" sldId="256"/>
            <ac:picMk id="6" creationId="{34004A59-E5B8-0729-E3A2-282589EFDA19}"/>
          </ac:picMkLst>
        </pc:picChg>
      </pc:sldChg>
      <pc:sldChg chg="addSp delSp modSp new mod ord setBg">
        <pc:chgData name="THIAGO THOMAS SALES CONCEIÇÃO ." userId="S::thiago.conceicao@sptech.school::ce8013ec-39ca-4ee9-80b1-dbb91822371b" providerId="AD" clId="Web-{C7095987-CD1B-4055-B250-1643FB1BC310}" dt="2023-11-25T18:32:22.863" v="302" actId="20577"/>
        <pc:sldMkLst>
          <pc:docMk/>
          <pc:sldMk cId="1820336464" sldId="257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2:22.863" v="302" actId="20577"/>
          <ac:spMkLst>
            <pc:docMk/>
            <pc:sldMk cId="1820336464" sldId="257"/>
            <ac:spMk id="2" creationId="{FE599036-8E15-5D81-F11F-0595C70E5F7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" creationId="{FA0EE49C-8E0E-1B07-7EDA-0EC73CAB12E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8" creationId="{8651CFA9-6065-4243-AC48-858E359780B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10" creationId="{37962AE0-6A1C-4B76-9D52-10E5E6D7D3B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19" creationId="{43A9B7B3-F171-4C25-99FC-C54250F064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1" creationId="{D2D5C7C5-9C27-4A61-9F57-1857D45320F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3" creationId="{84B9546E-20BE-462C-8BE8-4EBDB46F865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5" creationId="{DFE5D2E8-C366-48AC-97AE-18C67E4EF96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0" creationId="{4AB8125F-0FD8-48CD-9F43-73E5494EA774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2" creationId="{0019DD6C-5899-4C07-864B-EB0A7D104AC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4" creationId="{EBDFFBC1-15BD-428E-B8AF-ECF5D1B76DEB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6" creationId="{EBFB3075-0323-4EB0-B1A5-776A0E709CEF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0:58.174" v="289"/>
          <ac:picMkLst>
            <pc:docMk/>
            <pc:sldMk cId="1820336464" sldId="257"/>
            <ac:picMk id="4" creationId="{F718E093-6E76-9FF6-9569-64C460383C82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2" creationId="{A72D06A1-BA08-4820-BBC8-B24DDB32A376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4" creationId="{1295E665-0408-4072-94B3-49BA5ACBCBD3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C7095987-CD1B-4055-B250-1643FB1BC310}" dt="2023-11-25T18:35:55.556" v="336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2" creationId="{35AA3A15-DA59-AC79-5426-7384AF6BD14C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3" creationId="{661FF419-24FB-A266-7824-BDBC6BA2BA1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3" creationId="{094C9708-F6A4-4956-B261-A4A2C4DFEBF7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5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7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5:55.556" v="336"/>
          <ac:picMkLst>
            <pc:docMk/>
            <pc:sldMk cId="906625618" sldId="258"/>
            <ac:picMk id="4" creationId="{FAC42734-7C09-FD47-1090-D028DCAECFD3}"/>
          </ac:picMkLst>
        </pc:picChg>
      </pc:sldChg>
      <pc:sldChg chg="addSp modSp new mod setBg setClrOvrMap">
        <pc:chgData name="THIAGO THOMAS SALES CONCEIÇÃO ." userId="S::thiago.conceicao@sptech.school::ce8013ec-39ca-4ee9-80b1-dbb91822371b" providerId="AD" clId="Web-{C7095987-CD1B-4055-B250-1643FB1BC310}" dt="2023-11-25T18:38:48.481" v="362" actId="20577"/>
        <pc:sldMkLst>
          <pc:docMk/>
          <pc:sldMk cId="3314977388" sldId="259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8:48.481" v="362" actId="20577"/>
          <ac:spMkLst>
            <pc:docMk/>
            <pc:sldMk cId="3314977388" sldId="259"/>
            <ac:spMk id="2" creationId="{1DE2B37B-0D3A-7553-0745-B5B5A9D4926A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3" creationId="{2C954E32-7FFD-C3AF-1D0F-C4803FFF420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38:35.106" v="360"/>
          <ac:picMkLst>
            <pc:docMk/>
            <pc:sldMk cId="3314977388" sldId="259"/>
            <ac:picMk id="4" creationId="{8F4DEA22-078A-F5F1-FCCE-8B5EDE22C3C3}"/>
          </ac:picMkLst>
        </pc:picChg>
      </pc:sldChg>
      <pc:sldChg chg="addSp modSp new mod setBg addAnim setClrOvrMap">
        <pc:chgData name="THIAGO THOMAS SALES CONCEIÇÃO ." userId="S::thiago.conceicao@sptech.school::ce8013ec-39ca-4ee9-80b1-dbb91822371b" providerId="AD" clId="Web-{C7095987-CD1B-4055-B250-1643FB1BC310}" dt="2023-11-25T18:44:07.942" v="470" actId="20577"/>
        <pc:sldMkLst>
          <pc:docMk/>
          <pc:sldMk cId="2214345215" sldId="260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2" creationId="{AB0E4D0E-8675-78C7-44AE-411A876046FD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44:07.942" v="470" actId="20577"/>
          <ac:spMkLst>
            <pc:docMk/>
            <pc:sldMk cId="2214345215" sldId="260"/>
            <ac:spMk id="3" creationId="{51C112AE-4177-FD01-8D58-6654BCD9226C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43:45.754" v="454"/>
          <ac:picMkLst>
            <pc:docMk/>
            <pc:sldMk cId="2214345215" sldId="260"/>
            <ac:picMk id="4" creationId="{8B58B2AE-CB5C-BC20-A174-2952C162CAB1}"/>
          </ac:picMkLst>
        </pc:picChg>
      </pc:sldChg>
      <pc:sldChg chg="addSp delSp modSp new del mod setBg setClrOvrMap">
        <pc:chgData name="THIAGO THOMAS SALES CONCEIÇÃO ." userId="S::thiago.conceicao@sptech.school::ce8013ec-39ca-4ee9-80b1-dbb91822371b" providerId="AD" clId="Web-{C7095987-CD1B-4055-B250-1643FB1BC310}" dt="2023-11-25T18:41:49.954" v="399"/>
        <pc:sldMkLst>
          <pc:docMk/>
          <pc:sldMk cId="2611938089" sldId="260"/>
        </pc:sldMkLst>
        <pc:spChg chg="mod or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" creationId="{ADC18CB3-9CC4-FA17-5287-0BD996875FC6}"/>
          </ac:spMkLst>
        </pc:spChg>
        <pc:spChg chg="del">
          <ac:chgData name="THIAGO THOMAS SALES CONCEIÇÃO ." userId="S::thiago.conceicao@sptech.school::ce8013ec-39ca-4ee9-80b1-dbb91822371b" providerId="AD" clId="Web-{C7095987-CD1B-4055-B250-1643FB1BC310}" dt="2023-11-25T18:40:41.952" v="386"/>
          <ac:spMkLst>
            <pc:docMk/>
            <pc:sldMk cId="2611938089" sldId="260"/>
            <ac:spMk id="3" creationId="{6D6660AA-DE93-D237-7FC1-6ED7CE547893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9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3" creationId="{EB614023-3F38-44EB-8ABB-B52E5B9E222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5" creationId="{8C5F9310-ED3E-45B9-9D97-AC0F2C8900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7" creationId="{8D2A0DB3-EF43-4032-9B27-954E12CCB688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8.641" v="396"/>
          <ac:spMkLst>
            <pc:docMk/>
            <pc:sldMk cId="2611938089" sldId="260"/>
            <ac:spMk id="21" creationId="{F8F5EFB9-87BE-12EC-352F-1FE1719B1B7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4" creationId="{4AB8125F-0FD8-48CD-9F43-73E5494EA77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6" creationId="{0019DD6C-5899-4C07-864B-EB0A7D104ACF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8" creationId="{EBDFFBC1-15BD-428E-B8AF-ECF5D1B76DE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0" creationId="{EBFB3075-0323-4EB0-B1A5-776A0E709CE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5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7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9" creationId="{BB317211-3292-43D8-8824-C090DBADA43F}"/>
          </ac:spMkLst>
        </pc:spChg>
        <pc:graphicFrameChg chg="add mod ord modGraphic">
          <ac:chgData name="THIAGO THOMAS SALES CONCEIÇÃO ." userId="S::thiago.conceicao@sptech.school::ce8013ec-39ca-4ee9-80b1-dbb91822371b" providerId="AD" clId="Web-{C7095987-CD1B-4055-B250-1643FB1BC310}" dt="2023-11-25T18:41:43.250" v="398"/>
          <ac:graphicFrameMkLst>
            <pc:docMk/>
            <pc:sldMk cId="2611938089" sldId="260"/>
            <ac:graphicFrameMk id="5" creationId="{57EBFE7D-3EB2-9702-57B2-E413CA6E6891}"/>
          </ac:graphicFrameMkLst>
        </pc:graphicFrameChg>
        <pc:picChg chg="add mod ord">
          <ac:chgData name="THIAGO THOMAS SALES CONCEIÇÃO ." userId="S::thiago.conceicao@sptech.school::ce8013ec-39ca-4ee9-80b1-dbb91822371b" providerId="AD" clId="Web-{C7095987-CD1B-4055-B250-1643FB1BC310}" dt="2023-11-25T18:41:43.250" v="398"/>
          <ac:picMkLst>
            <pc:docMk/>
            <pc:sldMk cId="2611938089" sldId="260"/>
            <ac:picMk id="4" creationId="{D78C15FC-3967-A76D-CA46-A7D1C1F323B9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picMkLst>
            <pc:docMk/>
            <pc:sldMk cId="2611938089" sldId="260"/>
            <ac:picMk id="11" creationId="{1CB7E8AE-A3AC-4BB7-A5C6-F00EC697B265}"/>
          </ac:picMkLst>
        </pc:picChg>
      </pc:sldChg>
      <pc:sldMasterChg chg="del del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2675746937" sldId="2147483648"/>
        </pc:sldMasterMkLst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4134041885" sldId="2147483738"/>
        </pc:sldMasterMkLst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506838978" sldId="2147483727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90589819" sldId="2147483728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4181088776" sldId="2147483729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6909787" sldId="2147483730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690854469" sldId="2147483731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791408461" sldId="2147483732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205090568" sldId="2147483733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792908455" sldId="2147483734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923676284" sldId="2147483735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144415329" sldId="2147483736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633268197" sldId="2147483737"/>
          </pc:sldLayoutMkLst>
        </pc:sldLayoutChg>
      </pc:sldMasterChg>
    </pc:docChg>
  </pc:docChgLst>
  <pc:docChgLst>
    <pc:chgData name="THIAGO THOMAS SALES CONCEIÇÃO ." userId="S::thiago.conceicao@sptech.school::ce8013ec-39ca-4ee9-80b1-dbb91822371b" providerId="AD" clId="Web-{9EDBF545-3010-E557-5DD7-5B5019EE45A7}"/>
    <pc:docChg chg="addSld delSld modSld sldOrd">
      <pc:chgData name="THIAGO THOMAS SALES CONCEIÇÃO ." userId="S::thiago.conceicao@sptech.school::ce8013ec-39ca-4ee9-80b1-dbb91822371b" providerId="AD" clId="Web-{9EDBF545-3010-E557-5DD7-5B5019EE45A7}" dt="2023-11-25T19:17:29.062" v="116"/>
      <pc:docMkLst>
        <pc:docMk/>
      </pc:docMkLst>
      <pc:sldChg chg="modSp ord">
        <pc:chgData name="THIAGO THOMAS SALES CONCEIÇÃO ." userId="S::thiago.conceicao@sptech.school::ce8013ec-39ca-4ee9-80b1-dbb91822371b" providerId="AD" clId="Web-{9EDBF545-3010-E557-5DD7-5B5019EE45A7}" dt="2023-11-25T19:15:51.310" v="94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08:46.456" v="7" actId="20577"/>
          <ac:spMkLst>
            <pc:docMk/>
            <pc:sldMk cId="906625618" sldId="258"/>
            <ac:spMk id="2" creationId="{35AA3A15-DA59-AC79-5426-7384AF6BD14C}"/>
          </ac:spMkLst>
        </pc:spChg>
      </pc:sldChg>
      <pc:sldChg chg="ord">
        <pc:chgData name="THIAGO THOMAS SALES CONCEIÇÃO ." userId="S::thiago.conceicao@sptech.school::ce8013ec-39ca-4ee9-80b1-dbb91822371b" providerId="AD" clId="Web-{9EDBF545-3010-E557-5DD7-5B5019EE45A7}" dt="2023-11-25T19:15:41.091" v="93"/>
        <pc:sldMkLst>
          <pc:docMk/>
          <pc:sldMk cId="3314977388" sldId="259"/>
        </pc:sldMkLst>
      </pc:sldChg>
      <pc:sldChg chg="addSp delSp modSp new mod ord setBg">
        <pc:chgData name="THIAGO THOMAS SALES CONCEIÇÃO ." userId="S::thiago.conceicao@sptech.school::ce8013ec-39ca-4ee9-80b1-dbb91822371b" providerId="AD" clId="Web-{9EDBF545-3010-E557-5DD7-5B5019EE45A7}" dt="2023-11-25T19:16:01.310" v="95"/>
        <pc:sldMkLst>
          <pc:docMk/>
          <pc:sldMk cId="4189486120" sldId="261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2" creationId="{C01A62E4-D9DB-B0AE-D548-93F3609AE777}"/>
          </ac:spMkLst>
        </pc:spChg>
        <pc:spChg chg="add del mod">
          <ac:chgData name="THIAGO THOMAS SALES CONCEIÇÃO ." userId="S::thiago.conceicao@sptech.school::ce8013ec-39ca-4ee9-80b1-dbb91822371b" providerId="AD" clId="Web-{9EDBF545-3010-E557-5DD7-5B5019EE45A7}" dt="2023-11-25T19:13:24.697" v="72"/>
          <ac:spMkLst>
            <pc:docMk/>
            <pc:sldMk cId="4189486120" sldId="261"/>
            <ac:spMk id="3" creationId="{752B091D-E832-46C7-E7B0-5E9EF7D302DF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0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3" creationId="{EB614023-3F38-44EB-8ABB-B52E5B9E22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4" creationId="{E2748806-3AF5-4078-830A-C1F26BF1B200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5" creationId="{8C5F9310-ED3E-45B9-9D97-AC0F2C89009B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6" creationId="{BF991FCB-5132-414C-B377-526F56121B69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7" creationId="{8D2A0DB3-EF43-4032-9B27-954E12CCB688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8" creationId="{F23DAFF7-4C98-4E0E-8986-198D54B6C1F0}"/>
          </ac:spMkLst>
        </pc:spChg>
        <pc:picChg chg="add del mod ord">
          <ac:chgData name="THIAGO THOMAS SALES CONCEIÇÃO ." userId="S::thiago.conceicao@sptech.school::ce8013ec-39ca-4ee9-80b1-dbb91822371b" providerId="AD" clId="Web-{9EDBF545-3010-E557-5DD7-5B5019EE45A7}" dt="2023-11-25T19:13:14.212" v="71"/>
          <ac:picMkLst>
            <pc:docMk/>
            <pc:sldMk cId="4189486120" sldId="261"/>
            <ac:picMk id="4" creationId="{792348C8-39A8-CF51-B05E-71352A08EEB8}"/>
          </ac:picMkLst>
        </pc:picChg>
        <pc:picChg chg="add mod or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5" creationId="{0F667B31-A5DB-3717-8444-6E6C0DC37EC8}"/>
          </ac:picMkLst>
        </pc:picChg>
        <pc:pic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picMkLst>
            <pc:docMk/>
            <pc:sldMk cId="4189486120" sldId="261"/>
            <ac:picMk id="11" creationId="{1CB7E8AE-A3AC-4BB7-A5C6-F00EC697B265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12" creationId="{1CB7E8AE-A3AC-4BB7-A5C6-F00EC697B265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9EDBF545-3010-E557-5DD7-5B5019EE45A7}" dt="2023-11-25T19:15:26.372" v="92" actId="20577"/>
        <pc:sldMkLst>
          <pc:docMk/>
          <pc:sldMk cId="82150893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2" creationId="{93252214-942D-F835-69ED-4FEEE299B1D4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5:26.372" v="92" actId="20577"/>
          <ac:spMkLst>
            <pc:docMk/>
            <pc:sldMk cId="821508932" sldId="262"/>
            <ac:spMk id="3" creationId="{C891AF5E-5769-4E64-EC1B-715EB265827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3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5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9EDBF545-3010-E557-5DD7-5B5019EE45A7}" dt="2023-11-25T19:15:18.090" v="89"/>
          <ac:picMkLst>
            <pc:docMk/>
            <pc:sldMk cId="821508932" sldId="262"/>
            <ac:picMk id="4" creationId="{1E2FA981-074E-F68A-5760-7FB61FE58526}"/>
          </ac:picMkLst>
        </pc:picChg>
      </pc:sldChg>
      <pc:sldChg chg="modSp new del">
        <pc:chgData name="THIAGO THOMAS SALES CONCEIÇÃO ." userId="S::thiago.conceicao@sptech.school::ce8013ec-39ca-4ee9-80b1-dbb91822371b" providerId="AD" clId="Web-{9EDBF545-3010-E557-5DD7-5B5019EE45A7}" dt="2023-11-25T19:13:05.775" v="69"/>
        <pc:sldMkLst>
          <pc:docMk/>
          <pc:sldMk cId="418005710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2:53.321" v="60" actId="20577"/>
          <ac:spMkLst>
            <pc:docMk/>
            <pc:sldMk cId="4180057102" sldId="262"/>
            <ac:spMk id="2" creationId="{9271D41F-224E-B72A-1E29-B84AE8B5CDA1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3:04.634" v="68" actId="20577"/>
          <ac:spMkLst>
            <pc:docMk/>
            <pc:sldMk cId="4180057102" sldId="262"/>
            <ac:spMk id="3" creationId="{D440EDF3-B91E-7050-C5E8-CE21A9F8BEC6}"/>
          </ac:spMkLst>
        </pc:spChg>
      </pc:sldChg>
      <pc:sldChg chg="addSp delSp modSp new mod setBg">
        <pc:chgData name="THIAGO THOMAS SALES CONCEIÇÃO ." userId="S::thiago.conceicao@sptech.school::ce8013ec-39ca-4ee9-80b1-dbb91822371b" providerId="AD" clId="Web-{9EDBF545-3010-E557-5DD7-5B5019EE45A7}" dt="2023-11-25T19:17:29.062" v="116"/>
        <pc:sldMkLst>
          <pc:docMk/>
          <pc:sldMk cId="3321499617" sldId="263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2" creationId="{D815BE8B-8B00-6337-E4E5-3F7B007B44F1}"/>
          </ac:spMkLst>
        </pc:spChg>
        <pc:spChg chg="del">
          <ac:chgData name="THIAGO THOMAS SALES CONCEIÇÃO ." userId="S::thiago.conceicao@sptech.school::ce8013ec-39ca-4ee9-80b1-dbb91822371b" providerId="AD" clId="Web-{9EDBF545-3010-E557-5DD7-5B5019EE45A7}" dt="2023-11-25T19:17:25.687" v="115"/>
          <ac:spMkLst>
            <pc:docMk/>
            <pc:sldMk cId="3321499617" sldId="263"/>
            <ac:spMk id="3" creationId="{739163AF-7D5C-C6F7-201C-5CD7A4ABC44E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3" creationId="{94DA0203-BFB4-49DB-A205-51AD7549D4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5" creationId="{10BFCB1E-89C9-4789-A2D9-52D6C8653F9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7" creationId="{16F61E84-9DCA-4F22-94BC-C901DB49995D}"/>
          </ac:spMkLst>
        </pc:spChg>
        <pc:picChg chg="add mod or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4" creationId="{05B787B4-7525-ED02-8BBE-D42A83CAEB58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11" creationId="{1CB7E8AE-A3AC-4BB7-A5C6-F00EC697B2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0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7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3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8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0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4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6" r:id="rId8"/>
    <p:sldLayoutId id="2147483733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0465" y="660141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de-DE" dirty="0" err="1">
                <a:solidFill>
                  <a:schemeClr val="accent1"/>
                </a:solidFill>
                <a:cs typeface="Calibri Light"/>
              </a:rPr>
              <a:t>Mannime</a:t>
            </a:r>
            <a:r>
              <a:rPr lang="de-DE" dirty="0">
                <a:solidFill>
                  <a:schemeClr val="tx2"/>
                </a:solidFill>
                <a:cs typeface="Calibri Light"/>
              </a:rPr>
              <a:t> Library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0465" y="3327142"/>
            <a:ext cx="5579706" cy="918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2200" b="1" dirty="0">
                <a:solidFill>
                  <a:schemeClr val="tx2"/>
                </a:solidFill>
                <a:cs typeface="Calibri"/>
              </a:rPr>
              <a:t>BEM VINDO AO WEBSITE DE ANIMES E MANGAS.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AB44F-92D7-ACB7-F89F-C77D85DA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r="20369" b="3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Papel De Parede Adesivo Anime Death Note Mangá Lavável Quarto - 3,00mx50cm  | Black Friday Leroy Merlin">
            <a:extLst>
              <a:ext uri="{FF2B5EF4-FFF2-40B4-BE49-F238E27FC236}">
                <a16:creationId xmlns:a16="http://schemas.microsoft.com/office/drawing/2014/main" id="{A4691A52-2488-5546-9891-26291AFC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54" y="312"/>
            <a:ext cx="5031319" cy="569531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4004A59-E5B8-0729-E3A2-282589EF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538" y="296666"/>
            <a:ext cx="2129308" cy="21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58B2AE-CB5C-BC20-A174-2952C162C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4908" r="-1" b="18838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0E4D0E-8675-78C7-44AE-411A8760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Esse projeto vem com o Objetivo de mostrar sobre a cultura de animes e Mangás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C112AE-4177-FD01-8D58-6654BCD9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 dirty="0">
                <a:solidFill>
                  <a:srgbClr val="FFFFFF"/>
                </a:solidFill>
              </a:rPr>
              <a:t>Mas antes vamos para um contexto geral sobre esse tema.</a:t>
            </a:r>
          </a:p>
        </p:txBody>
      </p:sp>
    </p:spTree>
    <p:extLst>
      <p:ext uri="{BB962C8B-B14F-4D97-AF65-F5344CB8AC3E}">
        <p14:creationId xmlns:p14="http://schemas.microsoft.com/office/powerpoint/2010/main" val="221434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AA3A15-DA59-AC79-5426-7384AF6B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pt-BR" dirty="0">
                <a:latin typeface="Franklin Gothic Medium"/>
              </a:rPr>
              <a:t>Origem do </a:t>
            </a:r>
            <a:br>
              <a:rPr lang="pt-BR" dirty="0">
                <a:latin typeface="Franklin Gothic Medium"/>
              </a:rPr>
            </a:br>
            <a:r>
              <a:rPr lang="pt-BR" dirty="0">
                <a:latin typeface="Franklin Gothic Medium"/>
              </a:rPr>
              <a:t>Anime e Mangá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FF419-24FB-A266-7824-BDBC6BA2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800" dirty="0">
                <a:latin typeface="Franklin Gothic Medium"/>
              </a:rPr>
              <a:t>Em 1914, desenhos animados americanos e europeus foram introduzidos no Japão, inspirando criadores japoneses como </a:t>
            </a:r>
            <a:r>
              <a:rPr lang="pt-BR" sz="1800" b="1" dirty="0" err="1">
                <a:latin typeface="Franklin Gothic Medium"/>
              </a:rPr>
              <a:t>Junichi</a:t>
            </a:r>
            <a:r>
              <a:rPr lang="pt-BR" sz="1800" b="1" dirty="0">
                <a:latin typeface="Franklin Gothic Medium"/>
              </a:rPr>
              <a:t> </a:t>
            </a:r>
            <a:r>
              <a:rPr lang="pt-BR" sz="1800" b="1" dirty="0" err="1">
                <a:latin typeface="Franklin Gothic Medium"/>
              </a:rPr>
              <a:t>Kouchi</a:t>
            </a:r>
            <a:r>
              <a:rPr lang="pt-BR" sz="1800" b="1" dirty="0">
                <a:latin typeface="Franklin Gothic Medium"/>
              </a:rPr>
              <a:t>, </a:t>
            </a:r>
            <a:r>
              <a:rPr lang="pt-BR" sz="1800" b="1" dirty="0" err="1">
                <a:latin typeface="Franklin Gothic Medium"/>
              </a:rPr>
              <a:t>Seitaro</a:t>
            </a:r>
            <a:r>
              <a:rPr lang="pt-BR" sz="1800" b="1" dirty="0">
                <a:latin typeface="Franklin Gothic Medium"/>
              </a:rPr>
              <a:t> Kitayama,</a:t>
            </a:r>
            <a:r>
              <a:rPr lang="pt-BR" sz="1800" dirty="0">
                <a:latin typeface="Franklin Gothic Medium"/>
              </a:rPr>
              <a:t> ambos considerados os "Pais do anime".</a:t>
            </a:r>
            <a:endParaRPr lang="pt-BR" sz="1800" dirty="0"/>
          </a:p>
          <a:p>
            <a:pPr>
              <a:lnSpc>
                <a:spcPct val="100000"/>
              </a:lnSpc>
            </a:pPr>
            <a:r>
              <a:rPr lang="pt-BR" sz="1800" dirty="0">
                <a:latin typeface="Franklin Gothic Medium"/>
              </a:rPr>
              <a:t>Por meio do </a:t>
            </a:r>
            <a:r>
              <a:rPr lang="pt-BR" sz="1800" dirty="0" err="1">
                <a:latin typeface="Franklin Gothic Medium"/>
              </a:rPr>
              <a:t>Oricom</a:t>
            </a:r>
            <a:r>
              <a:rPr lang="pt-BR" sz="1800" dirty="0">
                <a:latin typeface="Franklin Gothic Medium"/>
              </a:rPr>
              <a:t> </a:t>
            </a:r>
            <a:r>
              <a:rPr lang="pt-BR" sz="1800" dirty="0" err="1">
                <a:latin typeface="Franklin Gothic Medium"/>
              </a:rPr>
              <a:t>Shohatsu</a:t>
            </a:r>
            <a:r>
              <a:rPr lang="pt-BR" sz="1800" dirty="0">
                <a:latin typeface="Franklin Gothic Medium"/>
              </a:rPr>
              <a:t> (Teatro das Sombras), que na Época Feudal percorria diversos vilarejos contando Lendas por meio de Fantoches. Essas lendas acabaram sendo escritas em rolos de papel e ilustradas,</a:t>
            </a:r>
            <a:br>
              <a:rPr lang="pt-BR" sz="1800" dirty="0">
                <a:latin typeface="Franklin Gothic Medium"/>
              </a:rPr>
            </a:br>
            <a:r>
              <a:rPr lang="pt-BR" sz="1800" dirty="0">
                <a:latin typeface="Franklin Gothic Medium"/>
              </a:rPr>
              <a:t>dando origem às histórias em </a:t>
            </a:r>
            <a:r>
              <a:rPr lang="pt-BR" sz="1800" dirty="0">
                <a:latin typeface="Franklin Gothic Medium"/>
                <a:ea typeface="+mn-lt"/>
                <a:cs typeface="+mn-lt"/>
              </a:rPr>
              <a:t>sequência</a:t>
            </a:r>
            <a:r>
              <a:rPr lang="pt-BR" sz="1800" dirty="0">
                <a:latin typeface="Franklin Gothic Medium"/>
              </a:rPr>
              <a:t>, e consequentemente originando o Mangá.</a:t>
            </a: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C42734-7C09-FD47-1090-D028DCAE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7" r="29715" b="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4DEA22-078A-F5F1-FCCE-8B5EDE22C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5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E2B37B-0D3A-7553-0745-B5B5A9D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 sz="3400" dirty="0">
                <a:solidFill>
                  <a:srgbClr val="FFFFFF"/>
                </a:solidFill>
              </a:rPr>
              <a:t>Primeiras </a:t>
            </a:r>
            <a:r>
              <a:rPr lang="pt-BR" sz="3400" dirty="0">
                <a:solidFill>
                  <a:srgbClr val="FFFFFF"/>
                </a:solidFill>
                <a:ea typeface="+mj-lt"/>
                <a:cs typeface="+mj-lt"/>
              </a:rPr>
              <a:t> adaptações.</a:t>
            </a:r>
            <a:endParaRPr lang="pt-BR" sz="34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954E32-7FFD-C3AF-1D0F-C4803FFF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>
                <a:solidFill>
                  <a:srgbClr val="FFFFFF"/>
                </a:solidFill>
                <a:latin typeface="Avenir Next LT Pro"/>
              </a:rPr>
              <a:t>Enquanto Animes e Mangás começaram a florescer na década de 1940 a 1950, com filmes estrangeiros, influenciando pessoas como Osamu Tezuka. Na década de 1950, os estúdios de anime</a:t>
            </a:r>
            <a:br>
              <a:rPr lang="pt-BR" sz="1800" b="1">
                <a:solidFill>
                  <a:srgbClr val="FFFFFF"/>
                </a:solidFill>
                <a:latin typeface="Avenir Next LT Pro"/>
              </a:rPr>
            </a:br>
            <a:r>
              <a:rPr lang="pt-BR" sz="1800" b="1">
                <a:solidFill>
                  <a:srgbClr val="FFFFFF"/>
                </a:solidFill>
                <a:latin typeface="Avenir Next LT Pro"/>
              </a:rPr>
              <a:t>começaram a aparecer em todo o Japão.</a:t>
            </a:r>
          </a:p>
        </p:txBody>
      </p:sp>
    </p:spTree>
    <p:extLst>
      <p:ext uri="{BB962C8B-B14F-4D97-AF65-F5344CB8AC3E}">
        <p14:creationId xmlns:p14="http://schemas.microsoft.com/office/powerpoint/2010/main" val="33149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F667B31-A5DB-3717-8444-6E6C0DC37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5"/>
          <a:stretch/>
        </p:blipFill>
        <p:spPr>
          <a:xfrm>
            <a:off x="-3048" y="1376"/>
            <a:ext cx="12188932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1A62E4-D9DB-B0AE-D548-93F360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936" y="1551427"/>
            <a:ext cx="8576884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Dito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isso</a:t>
            </a:r>
            <a:r>
              <a:rPr lang="en-US" sz="5400" dirty="0">
                <a:solidFill>
                  <a:srgbClr val="FFFFFF"/>
                </a:solidFill>
              </a:rPr>
              <a:t> Vamos </a:t>
            </a:r>
            <a:r>
              <a:rPr lang="en-US" sz="5400" dirty="0" err="1">
                <a:solidFill>
                  <a:srgbClr val="FFFFFF"/>
                </a:solidFill>
              </a:rPr>
              <a:t>ao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WebSite</a:t>
            </a:r>
            <a:r>
              <a:rPr lang="en-US" sz="54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48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252214-942D-F835-69ED-4FEEE299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>
                <a:solidFill>
                  <a:schemeClr val="tx2"/>
                </a:solidFill>
              </a:rPr>
              <a:t>ONU - Organização das Nações Unidas</a:t>
            </a:r>
          </a:p>
          <a:p>
            <a:pPr>
              <a:lnSpc>
                <a:spcPct val="90000"/>
              </a:lnSpc>
            </a:pPr>
            <a:endParaRPr lang="pt-BR" sz="370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1AF5E-5769-4E64-EC1B-715EB265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Cultura e Diversidade: A ONU promove a importância da preservação da cultura e da diversidade cultural em todo o mundo. A cultura desempenha um papel significativo na identidade e na compreensão das sociedades, e o projeto 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 contribui para a preservação e promoção da cultura dos animes e mangás, que são expressões culturais japonesas únicas e apreciadas em todo o mundo.</a:t>
            </a:r>
            <a:br>
              <a:rPr lang="pt-BR" sz="1300" dirty="0">
                <a:latin typeface="Franklin Gothic Medium"/>
              </a:rPr>
            </a:br>
            <a:br>
              <a:rPr lang="pt-BR" sz="1300" dirty="0">
                <a:latin typeface="Franklin Gothic Medium"/>
              </a:rPr>
            </a:b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Educação e Conhecimento: A ONU valoriza a educação como um meio de empoderar as pessoas, promover o entendimento mútuo e facilitar o acesso à informação. O projeto "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Library" visa educar o público sobre a cultura de animes e mangás, fornecendo informações históricas e oportunidades de aprendizado por meio de um quiz educativo. Isso se alinha com o compromisso da ONU em promover a educação como um veículo para o desenvolvimento e a paz.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2FA981-074E-F68A-5760-7FB61FE58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3" r="36208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599036-8E15-5D81-F11F-0595C70E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pt-BR" dirty="0"/>
              <a:t>Porque esse Tema?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0EE49C-8E0E-1B07-7EDA-0EC73CAB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Em um pequeno evento durante a minha</a:t>
            </a:r>
            <a:r>
              <a:rPr lang="pt-BR" sz="1800" b="1" dirty="0">
                <a:solidFill>
                  <a:schemeClr val="tx1"/>
                </a:solidFill>
                <a:ea typeface="+mn-lt"/>
                <a:cs typeface="+mn-lt"/>
              </a:rPr>
              <a:t> Infância </a:t>
            </a:r>
            <a:r>
              <a:rPr lang="pt-BR" sz="1800" b="1" dirty="0">
                <a:solidFill>
                  <a:schemeClr val="tx1"/>
                </a:solidFill>
              </a:rPr>
              <a:t>, encontrei meu pai assistindo um anime clássico 'Naruto'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Após esse evento eu percebi que o mesmo gostava de forma demasiada desse tipo de 'desenho'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Entretanto meu primeiro  contanto em si foi quando eu me encontrei interessado em uma série do arco de Pokemom, essa sendo realmente meu primeiro contato com esse mundo.</a:t>
            </a:r>
            <a:endParaRPr lang="pt-BR" sz="1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4" name="Imagem 3" descr="BEM-VINDO AO POKEMON.COM! | Pokemon.com">
            <a:extLst>
              <a:ext uri="{FF2B5EF4-FFF2-40B4-BE49-F238E27FC236}">
                <a16:creationId xmlns:a16="http://schemas.microsoft.com/office/drawing/2014/main" id="{F718E093-6E76-9FF6-9569-64C4603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28" y="3086360"/>
            <a:ext cx="5585772" cy="28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5B787B4-7525-ED02-8BBE-D42A83CA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11093"/>
          <a:stretch/>
        </p:blipFill>
        <p:spPr>
          <a:xfrm>
            <a:off x="0" y="-49386"/>
            <a:ext cx="12282259" cy="69073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5BE8B-8B00-6337-E4E5-3F7B007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304" y="1604496"/>
            <a:ext cx="9976526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Obrigado</a:t>
            </a:r>
            <a:r>
              <a:rPr lang="en-US" sz="5400" dirty="0">
                <a:solidFill>
                  <a:srgbClr val="FFFFFF"/>
                </a:solidFill>
              </a:rPr>
              <a:t> pela </a:t>
            </a:r>
            <a:r>
              <a:rPr lang="en-US" sz="5400" dirty="0" err="1">
                <a:solidFill>
                  <a:srgbClr val="FFFFFF"/>
                </a:solidFill>
              </a:rPr>
              <a:t>atenção</a:t>
            </a:r>
            <a:r>
              <a:rPr lang="en-US" sz="54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14996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405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AvenirNext LT Pro Medium</vt:lpstr>
      <vt:lpstr>Franklin Gothic Medium</vt:lpstr>
      <vt:lpstr>BlockprintVTI</vt:lpstr>
      <vt:lpstr>Mannime Library</vt:lpstr>
      <vt:lpstr>Esse projeto vem com o Objetivo de mostrar sobre a cultura de animes e Mangás</vt:lpstr>
      <vt:lpstr>Origem do  Anime e Mangá </vt:lpstr>
      <vt:lpstr>Primeiras  adaptações.</vt:lpstr>
      <vt:lpstr>Dito isso Vamos ao WebSite.</vt:lpstr>
      <vt:lpstr>ONU - Organização das Nações Unidas </vt:lpstr>
      <vt:lpstr>Porque esse Tema?</vt:lpstr>
      <vt:lpstr>Obrigado pela atenção.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Rossileno Thomaz</cp:lastModifiedBy>
  <cp:revision>193</cp:revision>
  <dcterms:created xsi:type="dcterms:W3CDTF">2023-11-25T18:19:15Z</dcterms:created>
  <dcterms:modified xsi:type="dcterms:W3CDTF">2023-11-26T07:18:26Z</dcterms:modified>
</cp:coreProperties>
</file>